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1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7877" y="286378"/>
            <a:ext cx="10972800" cy="6266822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none" baseline="0">
                <a:ln w="6350"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43D6-6031-6742-10C5-2F7DFFA23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FOREVER BE WITH YOU</a:t>
            </a:r>
            <a:br>
              <a:rPr lang="en-US" dirty="0"/>
            </a:br>
            <a:r>
              <a:rPr lang="en-US" sz="2800" dirty="0"/>
              <a:t>Live Loud(</a:t>
            </a:r>
            <a:r>
              <a:rPr lang="en-US" sz="2800" dirty="0" err="1"/>
              <a:t>Rongie</a:t>
            </a:r>
            <a:r>
              <a:rPr lang="en-US" sz="2800" dirty="0"/>
              <a:t> Faustino)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789769"/>
      </p:ext>
    </p:extLst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0550D-F30F-CEC7-4AB9-8DBEFBB64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9658F-8399-A01A-7000-77D965924E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Your grace falls on me now,</a:t>
            </a:r>
            <a:br>
              <a:rPr lang="en-US" dirty="0"/>
            </a:br>
            <a:r>
              <a:rPr lang="en-US" dirty="0"/>
              <a:t>You will always and forever be my God,</a:t>
            </a:r>
            <a:br>
              <a:rPr lang="en-US" dirty="0"/>
            </a:br>
            <a:r>
              <a:rPr lang="en-US" dirty="0"/>
              <a:t>  I   lift my hands to You,</a:t>
            </a:r>
            <a:br>
              <a:rPr lang="en-US" dirty="0"/>
            </a:br>
            <a:r>
              <a:rPr lang="en-US" dirty="0"/>
              <a:t>I surrender, I surrender all I am</a:t>
            </a:r>
            <a:br>
              <a:rPr lang="en-US" dirty="0"/>
            </a:br>
            <a:r>
              <a:rPr lang="en-US" dirty="0"/>
              <a:t> To You, my God</a:t>
            </a:r>
            <a:br>
              <a:rPr lang="en-US" dirty="0"/>
            </a:br>
            <a:r>
              <a:rPr lang="en-US" dirty="0"/>
              <a:t> To You, my God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613009"/>
      </p:ext>
    </p:extLst>
  </p:cSld>
  <p:clrMapOvr>
    <a:masterClrMapping/>
  </p:clrMapOvr>
  <p:transition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000" dirty="0"/>
              <a:t>For song chords, visit</a:t>
            </a:r>
            <a:br>
              <a:rPr lang="en-US" sz="2000" dirty="0"/>
            </a:br>
            <a:r>
              <a:rPr lang="en-US" sz="2000" dirty="0"/>
              <a:t>www.chipstenoso.com</a:t>
            </a: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015FE-E261-D87D-A39D-BDCDCA42DD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VERSE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Lord I bring You praise;</a:t>
            </a:r>
            <a:br>
              <a:rPr lang="en-US" dirty="0"/>
            </a:br>
            <a:r>
              <a:rPr lang="en-US" dirty="0"/>
              <a:t>As I seek Your face;</a:t>
            </a:r>
            <a:br>
              <a:rPr lang="en-US" dirty="0"/>
            </a:br>
            <a:r>
              <a:rPr lang="en-US" dirty="0"/>
              <a:t>And to forever be with You.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813798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AAF45-9177-9B86-E02F-236B9DE5F6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Lord, I want to stay;</a:t>
            </a:r>
            <a:br>
              <a:rPr lang="en-US" dirty="0"/>
            </a:br>
            <a:r>
              <a:rPr lang="en-US" dirty="0"/>
              <a:t>In your love each day;</a:t>
            </a:r>
            <a:br>
              <a:rPr lang="en-US" dirty="0"/>
            </a:br>
            <a:r>
              <a:rPr lang="en-US" dirty="0"/>
              <a:t>And to forever be with You.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043052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B04F-7F34-99EF-F12E-9AD08B1406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PRE-CHORUS: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In Your presence, </a:t>
            </a:r>
            <a:br>
              <a:rPr lang="en-US" dirty="0"/>
            </a:br>
            <a:r>
              <a:rPr lang="en-US" dirty="0"/>
              <a:t>I long… I long to be…</a:t>
            </a:r>
            <a:br>
              <a:rPr lang="en-US" dirty="0"/>
            </a:br>
            <a:r>
              <a:rPr lang="en-US" dirty="0"/>
              <a:t>My heart it beats for Your glory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970873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4F9D1-0EFF-A6DD-F9F3-7E4262B56C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Your grace falls on me now,</a:t>
            </a:r>
            <a:br>
              <a:rPr lang="en-US" dirty="0"/>
            </a:br>
            <a:r>
              <a:rPr lang="en-US" dirty="0"/>
              <a:t>You will always and forever be my God,</a:t>
            </a:r>
            <a:br>
              <a:rPr lang="en-US" dirty="0"/>
            </a:br>
            <a:r>
              <a:rPr lang="en-US" dirty="0"/>
              <a:t>  I   lift my hands to You,</a:t>
            </a:r>
            <a:br>
              <a:rPr lang="en-US" dirty="0"/>
            </a:br>
            <a:r>
              <a:rPr lang="en-US" dirty="0"/>
              <a:t>I surrender, I surrender all I am</a:t>
            </a:r>
            <a:br>
              <a:rPr lang="en-US" dirty="0"/>
            </a:br>
            <a:r>
              <a:rPr lang="en-US" dirty="0"/>
              <a:t> To You, my God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069681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2DCFA-82E3-C26C-3C0C-2702F553D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ABB91-D23B-AFAA-8D02-B0F4B5524D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Lord, I want to stay;</a:t>
            </a:r>
            <a:br>
              <a:rPr lang="en-US" dirty="0"/>
            </a:br>
            <a:r>
              <a:rPr lang="en-US" dirty="0"/>
              <a:t>In your love each day;</a:t>
            </a:r>
            <a:br>
              <a:rPr lang="en-US" dirty="0"/>
            </a:br>
            <a:r>
              <a:rPr lang="en-US" dirty="0"/>
              <a:t>And to forever be with You.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748505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1C462-D4AA-E7F0-C883-0D8A154AA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A1E15-F0C9-125E-5FF6-0C7B303E4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PRE-CHORUS: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In Your presence, </a:t>
            </a:r>
            <a:br>
              <a:rPr lang="en-US" dirty="0"/>
            </a:br>
            <a:r>
              <a:rPr lang="en-US" dirty="0"/>
              <a:t>I long… I long to be…</a:t>
            </a:r>
            <a:br>
              <a:rPr lang="en-US" dirty="0"/>
            </a:br>
            <a:r>
              <a:rPr lang="en-US" dirty="0"/>
              <a:t>My heart it beats for Your glory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638937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3016A-A7D7-F309-EAAE-9281A2BA4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646D9-04EE-94DF-7850-AEE8763BE1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CHORUS: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Your grace falls on me now,</a:t>
            </a:r>
            <a:br>
              <a:rPr lang="en-US" dirty="0"/>
            </a:br>
            <a:r>
              <a:rPr lang="en-US" dirty="0"/>
              <a:t>You will always and forever be my God,</a:t>
            </a:r>
            <a:br>
              <a:rPr lang="en-US" dirty="0"/>
            </a:br>
            <a:r>
              <a:rPr lang="en-US" dirty="0"/>
              <a:t>  I   lift my hands to You,</a:t>
            </a:r>
            <a:br>
              <a:rPr lang="en-US" dirty="0"/>
            </a:br>
            <a:r>
              <a:rPr lang="en-US" dirty="0"/>
              <a:t>I surrender, I surrender all I am</a:t>
            </a:r>
            <a:br>
              <a:rPr lang="en-US" dirty="0"/>
            </a:br>
            <a:r>
              <a:rPr lang="en-US" dirty="0"/>
              <a:t> To You, my God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650736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37BC4-0768-FA91-42B7-53A40BA279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BRIDGE: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My heart is Yours alone,   Worship You at Your throne</a:t>
            </a:r>
            <a:br>
              <a:rPr lang="en-US" dirty="0"/>
            </a:br>
            <a:r>
              <a:rPr lang="en-US" dirty="0"/>
              <a:t>To You I give my life and all</a:t>
            </a:r>
            <a:br>
              <a:rPr lang="en-US" dirty="0"/>
            </a:br>
            <a:r>
              <a:rPr lang="en-US" dirty="0"/>
              <a:t>(2X)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19914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1131</TotalTime>
  <Words>348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Verdana</vt:lpstr>
      <vt:lpstr>Wingdings</vt:lpstr>
      <vt:lpstr>Wingdings 2</vt:lpstr>
      <vt:lpstr>Wingdings 3</vt:lpstr>
      <vt:lpstr>Apex</vt:lpstr>
      <vt:lpstr>FOREVER BE WITH YOU Live Loud(Rongie Faustino)</vt:lpstr>
      <vt:lpstr>VERSE 1:    Lord I bring You praise; As I seek Your face; And to forever be with You. </vt:lpstr>
      <vt:lpstr>VERSE 2:    Lord, I want to stay; In your love each day; And to forever be with You. </vt:lpstr>
      <vt:lpstr>PRE-CHORUS:    In Your presence,  I long… I long to be… My heart it beats for Your glory </vt:lpstr>
      <vt:lpstr>CHORUS:    Your grace falls on me now, You will always and forever be my God,   I   lift my hands to You, I surrender, I surrender all I am  To You, my God </vt:lpstr>
      <vt:lpstr>VERSE 2:    Lord, I want to stay; In your love each day; And to forever be with You. </vt:lpstr>
      <vt:lpstr>PRE-CHORUS:    In Your presence,  I long… I long to be… My heart it beats for Your glory </vt:lpstr>
      <vt:lpstr>CHORUS:    Your grace falls on me now, You will always and forever be my God,   I   lift my hands to You, I surrender, I surrender all I am  To You, my God </vt:lpstr>
      <vt:lpstr>BRIDGE:    My heart is Yours alone,   Worship You at Your throne To You I give my life and all (2X) </vt:lpstr>
      <vt:lpstr>CHORUS:    Your grace falls on me now, You will always and forever be my God,   I   lift my hands to You, I surrender, I surrender all I am  To You, my God  To You, my God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151</cp:revision>
  <dcterms:created xsi:type="dcterms:W3CDTF">2013-08-06T21:21:49Z</dcterms:created>
  <dcterms:modified xsi:type="dcterms:W3CDTF">2025-10-22T19:15:47Z</dcterms:modified>
</cp:coreProperties>
</file>